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650" autoAdjust="0"/>
    <p:restoredTop sz="94614" autoAdjust="0"/>
  </p:normalViewPr>
  <p:slideViewPr>
    <p:cSldViewPr snapToGrid="0">
      <p:cViewPr>
        <p:scale>
          <a:sx n="100" d="100"/>
          <a:sy n="100" d="100"/>
        </p:scale>
        <p:origin x="1584" y="3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9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schhausen, Jill" userId="c6601706-b127-4518-92ce-751d96fdc927" providerId="ADAL" clId="{326D06BD-E3AC-49A5-9979-56045AB7EEB2}"/>
    <pc:docChg chg="addSld delSld delMainMaster">
      <pc:chgData name="Buschhausen, Jill" userId="c6601706-b127-4518-92ce-751d96fdc927" providerId="ADAL" clId="{326D06BD-E3AC-49A5-9979-56045AB7EEB2}" dt="2021-11-15T20:06:49.914" v="12" actId="2696"/>
      <pc:docMkLst>
        <pc:docMk/>
      </pc:docMkLst>
      <pc:sldChg chg="del">
        <pc:chgData name="Buschhausen, Jill" userId="c6601706-b127-4518-92ce-751d96fdc927" providerId="ADAL" clId="{326D06BD-E3AC-49A5-9979-56045AB7EEB2}" dt="2021-11-15T20:06:09.174" v="1" actId="2696"/>
        <pc:sldMkLst>
          <pc:docMk/>
          <pc:sldMk cId="142462048" sldId="267"/>
        </pc:sldMkLst>
      </pc:sldChg>
      <pc:sldChg chg="del">
        <pc:chgData name="Buschhausen, Jill" userId="c6601706-b127-4518-92ce-751d96fdc927" providerId="ADAL" clId="{326D06BD-E3AC-49A5-9979-56045AB7EEB2}" dt="2021-11-15T20:06:11.624" v="2" actId="2696"/>
        <pc:sldMkLst>
          <pc:docMk/>
          <pc:sldMk cId="579920876" sldId="268"/>
        </pc:sldMkLst>
      </pc:sldChg>
      <pc:sldChg chg="del">
        <pc:chgData name="Buschhausen, Jill" userId="c6601706-b127-4518-92ce-751d96fdc927" providerId="ADAL" clId="{326D06BD-E3AC-49A5-9979-56045AB7EEB2}" dt="2021-11-15T20:06:29.434" v="6" actId="2696"/>
        <pc:sldMkLst>
          <pc:docMk/>
          <pc:sldMk cId="2557302982" sldId="269"/>
        </pc:sldMkLst>
      </pc:sldChg>
      <pc:sldChg chg="del">
        <pc:chgData name="Buschhausen, Jill" userId="c6601706-b127-4518-92ce-751d96fdc927" providerId="ADAL" clId="{326D06BD-E3AC-49A5-9979-56045AB7EEB2}" dt="2021-11-15T20:06:19.360" v="4" actId="2696"/>
        <pc:sldMkLst>
          <pc:docMk/>
          <pc:sldMk cId="1181435729" sldId="270"/>
        </pc:sldMkLst>
      </pc:sldChg>
      <pc:sldChg chg="del">
        <pc:chgData name="Buschhausen, Jill" userId="c6601706-b127-4518-92ce-751d96fdc927" providerId="ADAL" clId="{326D06BD-E3AC-49A5-9979-56045AB7EEB2}" dt="2021-11-15T20:06:33.768" v="7" actId="2696"/>
        <pc:sldMkLst>
          <pc:docMk/>
          <pc:sldMk cId="3963179634" sldId="271"/>
        </pc:sldMkLst>
      </pc:sldChg>
      <pc:sldChg chg="del">
        <pc:chgData name="Buschhausen, Jill" userId="c6601706-b127-4518-92ce-751d96fdc927" providerId="ADAL" clId="{326D06BD-E3AC-49A5-9979-56045AB7EEB2}" dt="2021-11-15T20:06:39.471" v="8" actId="2696"/>
        <pc:sldMkLst>
          <pc:docMk/>
          <pc:sldMk cId="114670211" sldId="272"/>
        </pc:sldMkLst>
      </pc:sldChg>
      <pc:sldChg chg="del">
        <pc:chgData name="Buschhausen, Jill" userId="c6601706-b127-4518-92ce-751d96fdc927" providerId="ADAL" clId="{326D06BD-E3AC-49A5-9979-56045AB7EEB2}" dt="2021-11-15T20:06:41.860" v="9" actId="2696"/>
        <pc:sldMkLst>
          <pc:docMk/>
          <pc:sldMk cId="1940049094" sldId="273"/>
        </pc:sldMkLst>
      </pc:sldChg>
      <pc:sldChg chg="del">
        <pc:chgData name="Buschhausen, Jill" userId="c6601706-b127-4518-92ce-751d96fdc927" providerId="ADAL" clId="{326D06BD-E3AC-49A5-9979-56045AB7EEB2}" dt="2021-11-15T20:06:44.145" v="10" actId="2696"/>
        <pc:sldMkLst>
          <pc:docMk/>
          <pc:sldMk cId="908817056" sldId="274"/>
        </pc:sldMkLst>
      </pc:sldChg>
      <pc:sldChg chg="del">
        <pc:chgData name="Buschhausen, Jill" userId="c6601706-b127-4518-92ce-751d96fdc927" providerId="ADAL" clId="{326D06BD-E3AC-49A5-9979-56045AB7EEB2}" dt="2021-11-15T20:06:47.230" v="11" actId="2696"/>
        <pc:sldMkLst>
          <pc:docMk/>
          <pc:sldMk cId="1593453088" sldId="275"/>
        </pc:sldMkLst>
      </pc:sldChg>
      <pc:sldChg chg="del">
        <pc:chgData name="Buschhausen, Jill" userId="c6601706-b127-4518-92ce-751d96fdc927" providerId="ADAL" clId="{326D06BD-E3AC-49A5-9979-56045AB7EEB2}" dt="2021-11-15T20:06:49.914" v="12" actId="2696"/>
        <pc:sldMkLst>
          <pc:docMk/>
          <pc:sldMk cId="3392644443" sldId="276"/>
        </pc:sldMkLst>
      </pc:sldChg>
      <pc:sldChg chg="del">
        <pc:chgData name="Buschhausen, Jill" userId="c6601706-b127-4518-92ce-751d96fdc927" providerId="ADAL" clId="{326D06BD-E3AC-49A5-9979-56045AB7EEB2}" dt="2021-11-15T20:05:50.813" v="0" actId="2696"/>
        <pc:sldMkLst>
          <pc:docMk/>
          <pc:sldMk cId="353226357" sldId="277"/>
        </pc:sldMkLst>
      </pc:sldChg>
      <pc:sldChg chg="add del">
        <pc:chgData name="Buschhausen, Jill" userId="c6601706-b127-4518-92ce-751d96fdc927" providerId="ADAL" clId="{326D06BD-E3AC-49A5-9979-56045AB7EEB2}" dt="2021-11-15T20:06:22.914" v="5" actId="2696"/>
        <pc:sldMkLst>
          <pc:docMk/>
          <pc:sldMk cId="2410800984" sldId="277"/>
        </pc:sldMkLst>
      </pc:sldChg>
      <pc:sldMasterChg chg="del delSldLayout">
        <pc:chgData name="Buschhausen, Jill" userId="c6601706-b127-4518-92ce-751d96fdc927" providerId="ADAL" clId="{326D06BD-E3AC-49A5-9979-56045AB7EEB2}" dt="2021-11-15T20:06:49.914" v="12" actId="2696"/>
        <pc:sldMasterMkLst>
          <pc:docMk/>
          <pc:sldMasterMk cId="1943259863" sldId="2147483648"/>
        </pc:sldMasterMkLst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798862757" sldId="2147483649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3112444112" sldId="2147483650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3506778040" sldId="2147483651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4044567947" sldId="2147483652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3397906568" sldId="2147483653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3238976713" sldId="2147483654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2146817227" sldId="2147483655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1667374130" sldId="2147483656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2977249753" sldId="2147483657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2477154221" sldId="2147483658"/>
          </pc:sldLayoutMkLst>
        </pc:sldLayoutChg>
        <pc:sldLayoutChg chg="del">
          <pc:chgData name="Buschhausen, Jill" userId="c6601706-b127-4518-92ce-751d96fdc927" providerId="ADAL" clId="{326D06BD-E3AC-49A5-9979-56045AB7EEB2}" dt="2021-11-15T20:06:49.914" v="12" actId="2696"/>
          <pc:sldLayoutMkLst>
            <pc:docMk/>
            <pc:sldMasterMk cId="1943259863" sldId="2147483648"/>
            <pc:sldLayoutMk cId="2524635021" sldId="21474836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D71D7-55AC-46BD-81B3-09AB2F9EFBD8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0BD58-3BFF-4EAF-BB8B-AC67FE801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94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9424F-BB59-4F4E-9822-4CA3E770FFD2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2CDD-9D6C-4F63-9EC2-648226624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2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43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25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15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24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72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56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19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78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41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63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53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el:+19514657655,,414904318# " TargetMode="External"/><Relationship Id="rId2" Type="http://schemas.openxmlformats.org/officeDocument/2006/relationships/hyperlink" Target="https://teams.microsoft.com/l/meetup-join/19%3ameeting_NTU1MjA4NjEtNjEzOC00N2VjLTk5MTEtZjFmMzkyY2MxZWFh%40thread.v2/0?context=%7b%22Tid%22%3a%2220f0b6e3-45f0-461b-8df2-b48b0510a7bd%22%2c%22Oid%22%3a%22c6601706-b127-4518-92ce-751d96fdc927%22%7d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AEA93-39F8-4AD9-A1E0-896CB093A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142613"/>
            <a:ext cx="9605635" cy="172158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Welcome to 2021-22 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DELAC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District English Learner Advisory Council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u="none" strike="noStrike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November 17,  2021</a:t>
            </a: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​</a:t>
            </a:r>
            <a:b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US" sz="2000" b="0" i="0" kern="1200" cap="all" dirty="0">
                <a:solidFill>
                  <a:schemeClr val="tx1"/>
                </a:solidFill>
                <a:effectLst/>
                <a:latin typeface="Cavolini" panose="03000502040302020204" pitchFamily="66" charset="0"/>
                <a:cs typeface="Cavolini" panose="03000502040302020204" pitchFamily="66" charset="0"/>
              </a:rPr>
              <a:t>5:00-6:00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C071C-8FFE-4260-BBF2-1808F27A80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0" indent="0" algn="ctr" fontAlgn="base">
              <a:lnSpc>
                <a:spcPct val="110000"/>
              </a:lnSpc>
              <a:buNone/>
            </a:pPr>
            <a:r>
              <a:rPr lang="en-US" sz="3400" dirty="0">
                <a:latin typeface="Cavolini" panose="03000502040302020204" pitchFamily="66" charset="0"/>
                <a:cs typeface="Cavolini" panose="03000502040302020204" pitchFamily="66" charset="0"/>
              </a:rPr>
              <a:t>Agenda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Microsoft Translate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Stakeholder Feedback</a:t>
            </a:r>
          </a:p>
          <a:p>
            <a:pPr lvl="1" fontAlgn="base">
              <a:lnSpc>
                <a:spcPct val="110000"/>
              </a:lnSpc>
            </a:pPr>
            <a:r>
              <a:rPr lang="en-US" sz="32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Answering your needs</a:t>
            </a:r>
          </a:p>
          <a:p>
            <a:pPr lvl="2" fontAlgn="base">
              <a:lnSpc>
                <a:spcPct val="110000"/>
              </a:lnSpc>
            </a:pPr>
            <a:r>
              <a:rPr lang="en-US" sz="3000" dirty="0">
                <a:latin typeface="Cavolini" panose="03000502040302020204" pitchFamily="66" charset="0"/>
                <a:cs typeface="Cavolini" panose="03000502040302020204" pitchFamily="66" charset="0"/>
              </a:rPr>
              <a:t>Homework Support</a:t>
            </a:r>
          </a:p>
          <a:p>
            <a:pPr lvl="2" fontAlgn="base">
              <a:lnSpc>
                <a:spcPct val="110000"/>
              </a:lnSpc>
            </a:pPr>
            <a:r>
              <a:rPr lang="en-US" sz="3000" dirty="0">
                <a:latin typeface="Cavolini" panose="03000502040302020204" pitchFamily="66" charset="0"/>
                <a:cs typeface="Cavolini" panose="03000502040302020204" pitchFamily="66" charset="0"/>
              </a:rPr>
              <a:t>Transportation</a:t>
            </a:r>
          </a:p>
          <a:p>
            <a:pPr lvl="2" fontAlgn="base">
              <a:lnSpc>
                <a:spcPct val="110000"/>
              </a:lnSpc>
            </a:pPr>
            <a:r>
              <a:rPr lang="en-US" sz="30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Extended aide hours</a:t>
            </a:r>
            <a:endParaRPr lang="en-US" sz="3400" b="0" i="0" u="none" strike="noStrike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Reclassification</a:t>
            </a:r>
            <a:r>
              <a:rPr lang="en-US" sz="3400" b="0" i="0" dirty="0">
                <a:latin typeface="Cavolini" panose="03000502040302020204" pitchFamily="66" charset="0"/>
                <a:cs typeface="Cavolini" panose="03000502040302020204" pitchFamily="66" charset="0"/>
              </a:rPr>
              <a:t>​ </a:t>
            </a:r>
          </a:p>
          <a:p>
            <a:pPr lvl="1" fontAlgn="base">
              <a:lnSpc>
                <a:spcPct val="110000"/>
              </a:lnSpc>
            </a:pPr>
            <a:r>
              <a:rPr lang="en-US" sz="3200" b="0" i="0" dirty="0">
                <a:latin typeface="Cavolini" panose="03000502040302020204" pitchFamily="66" charset="0"/>
                <a:cs typeface="Cavolini" panose="03000502040302020204" pitchFamily="66" charset="0"/>
              </a:rPr>
              <a:t>Criteria</a:t>
            </a:r>
          </a:p>
          <a:p>
            <a:pPr lvl="1" fontAlgn="base">
              <a:lnSpc>
                <a:spcPct val="110000"/>
              </a:lnSpc>
            </a:pPr>
            <a:r>
              <a:rPr lang="en-US" sz="3200" dirty="0">
                <a:latin typeface="Cavolini" panose="03000502040302020204" pitchFamily="66" charset="0"/>
                <a:cs typeface="Cavolini" panose="03000502040302020204" pitchFamily="66" charset="0"/>
              </a:rPr>
              <a:t>MVUSD Reclassification Data</a:t>
            </a:r>
            <a:endParaRPr lang="en-US" sz="3200" b="0" i="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lvl="1" fontAlgn="base">
              <a:lnSpc>
                <a:spcPct val="110000"/>
              </a:lnSpc>
            </a:pPr>
            <a:r>
              <a:rPr lang="en-US" sz="3200" dirty="0">
                <a:latin typeface="Cavolini" panose="03000502040302020204" pitchFamily="66" charset="0"/>
                <a:cs typeface="Cavolini" panose="03000502040302020204" pitchFamily="66" charset="0"/>
              </a:rPr>
              <a:t>Reclassification Ceremonies</a:t>
            </a:r>
          </a:p>
          <a:p>
            <a:pPr lvl="2" fontAlgn="base">
              <a:lnSpc>
                <a:spcPct val="110000"/>
              </a:lnSpc>
            </a:pPr>
            <a:r>
              <a:rPr lang="en-US" sz="3000" b="0" i="0" dirty="0">
                <a:latin typeface="Cavolini" panose="03000502040302020204" pitchFamily="66" charset="0"/>
                <a:cs typeface="Cavolini" panose="03000502040302020204" pitchFamily="66" charset="0"/>
              </a:rPr>
              <a:t>Murrieta Elementary</a:t>
            </a:r>
          </a:p>
          <a:p>
            <a:pPr lvl="2" fontAlgn="base">
              <a:lnSpc>
                <a:spcPct val="110000"/>
              </a:lnSpc>
            </a:pPr>
            <a:r>
              <a:rPr lang="en-US" sz="3000" b="0" i="0" dirty="0">
                <a:latin typeface="Cavolini" panose="03000502040302020204" pitchFamily="66" charset="0"/>
                <a:cs typeface="Cavolini" panose="03000502040302020204" pitchFamily="66" charset="0"/>
              </a:rPr>
              <a:t>E. Hale Curran</a:t>
            </a:r>
          </a:p>
          <a:p>
            <a:pPr fontAlgn="base">
              <a:lnSpc>
                <a:spcPct val="110000"/>
              </a:lnSpc>
            </a:pPr>
            <a:r>
              <a:rPr lang="en-US" sz="3400" b="0" i="0" u="none" strike="noStrike" dirty="0">
                <a:latin typeface="Cavolini" panose="03000502040302020204" pitchFamily="66" charset="0"/>
                <a:cs typeface="Cavolini" panose="03000502040302020204" pitchFamily="66" charset="0"/>
              </a:rPr>
              <a:t>Next Meeting February 9</a:t>
            </a:r>
            <a:endParaRPr lang="en-US" sz="3400" b="0" i="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indent="0" fontAlgn="base">
              <a:lnSpc>
                <a:spcPct val="110000"/>
              </a:lnSpc>
              <a:buNone/>
            </a:pPr>
            <a:endParaRPr lang="en-US" sz="2900" b="0" i="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>
              <a:lnSpc>
                <a:spcPct val="110000"/>
              </a:lnSpc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55945-3B1B-405D-8C75-15A986403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1409" y="2017343"/>
            <a:ext cx="4817514" cy="344152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900" dirty="0"/>
              <a:t>Topic: DELAC </a:t>
            </a:r>
          </a:p>
          <a:p>
            <a:pPr marL="0" indent="0">
              <a:buNone/>
            </a:pPr>
            <a:r>
              <a:rPr lang="en-US" sz="4900" dirty="0"/>
              <a:t>Time: November 17,  2021 05:00 PM </a:t>
            </a:r>
          </a:p>
          <a:p>
            <a:pPr marL="0" indent="0">
              <a:buNone/>
            </a:pPr>
            <a:r>
              <a:rPr lang="en-US" sz="4900" dirty="0"/>
              <a:t>Join our TEAMS Meeting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Microsoft Teams meeting </a:t>
            </a:r>
            <a:endParaRPr lang="en-US" sz="4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Join on your computer or mobile app </a:t>
            </a:r>
            <a:endParaRPr lang="en-US" sz="4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900" u="sng" dirty="0">
                <a:solidFill>
                  <a:srgbClr val="6264A7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hlinkClick r:id="rId2"/>
              </a:rPr>
              <a:t>Click here to join the meeting</a:t>
            </a:r>
            <a:r>
              <a:rPr lang="en-US" sz="49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4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Or call in (audio only)</a:t>
            </a:r>
            <a:r>
              <a:rPr lang="en-US" sz="49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4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9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3"/>
              </a:rPr>
              <a:t>+1 951-465-7655,,414904318#</a:t>
            </a:r>
            <a:r>
              <a:rPr lang="en-US" sz="49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  United States, Riverside </a:t>
            </a:r>
            <a:endParaRPr lang="en-US" sz="4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49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1974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LineBusiness_16x9">
      <a:dk1>
        <a:srgbClr val="514A40"/>
      </a:dk1>
      <a:lt1>
        <a:sysClr val="window" lastClr="FFFFFF"/>
      </a:lt1>
      <a:dk2>
        <a:srgbClr val="000000"/>
      </a:dk2>
      <a:lt2>
        <a:srgbClr val="F9F7F3"/>
      </a:lt2>
      <a:accent1>
        <a:srgbClr val="A85229"/>
      </a:accent1>
      <a:accent2>
        <a:srgbClr val="98916E"/>
      </a:accent2>
      <a:accent3>
        <a:srgbClr val="C9A645"/>
      </a:accent3>
      <a:accent4>
        <a:srgbClr val="76A7B2"/>
      </a:accent4>
      <a:accent5>
        <a:srgbClr val="82A670"/>
      </a:accent5>
      <a:accent6>
        <a:srgbClr val="896170"/>
      </a:accent6>
      <a:hlink>
        <a:srgbClr val="A85229"/>
      </a:hlink>
      <a:folHlink>
        <a:srgbClr val="98916E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red line presentation (widescreen)</Template>
  <TotalTime>3</TotalTime>
  <Words>102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Cambria</vt:lpstr>
      <vt:lpstr>Cavolini</vt:lpstr>
      <vt:lpstr>Gill Sans MT</vt:lpstr>
      <vt:lpstr>Segoe UI</vt:lpstr>
      <vt:lpstr>Segoe UI Semibold</vt:lpstr>
      <vt:lpstr>Gallery</vt:lpstr>
      <vt:lpstr>Welcome to 2021-22 ​ DELAC​ District English Learner Advisory Council​ November 17,  2021​ 5:00-6:00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Buschhausen, Jill</dc:creator>
  <cp:lastModifiedBy>Buschhausen, Jill</cp:lastModifiedBy>
  <cp:revision>1</cp:revision>
  <dcterms:created xsi:type="dcterms:W3CDTF">2021-11-15T20:03:51Z</dcterms:created>
  <dcterms:modified xsi:type="dcterms:W3CDTF">2021-11-15T20:06:55Z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